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F499CEC-CBCF-4B90-A699-676B769ED24B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A02002E-9C65-49FE-A1D2-335D049D0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9CEC-CBCF-4B90-A699-676B769ED24B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002E-9C65-49FE-A1D2-335D049D0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9CEC-CBCF-4B90-A699-676B769ED24B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002E-9C65-49FE-A1D2-335D049D0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9CEC-CBCF-4B90-A699-676B769ED24B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002E-9C65-49FE-A1D2-335D049D0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F499CEC-CBCF-4B90-A699-676B769ED24B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A02002E-9C65-49FE-A1D2-335D049D0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9CEC-CBCF-4B90-A699-676B769ED24B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002E-9C65-49FE-A1D2-335D049D0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9CEC-CBCF-4B90-A699-676B769ED24B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002E-9C65-49FE-A1D2-335D049D0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9CEC-CBCF-4B90-A699-676B769ED24B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002E-9C65-49FE-A1D2-335D049D0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9CEC-CBCF-4B90-A699-676B769ED24B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002E-9C65-49FE-A1D2-335D049D0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9CEC-CBCF-4B90-A699-676B769ED24B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002E-9C65-49FE-A1D2-335D049D0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9CEC-CBCF-4B90-A699-676B769ED24B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2002E-9C65-49FE-A1D2-335D049D0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499CEC-CBCF-4B90-A699-676B769ED24B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02002E-9C65-49FE-A1D2-335D049D09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he.com/biosci/genbio/virtual_labs/BL_16/BL_16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whm65ybxx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Frog Dissection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81600"/>
            <a:ext cx="68580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Ridge </a:t>
            </a:r>
            <a:r>
              <a:rPr lang="en-US" dirty="0" smtClean="0"/>
              <a:t>Road 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601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</a:t>
            </a:r>
            <a:r>
              <a:rPr lang="en-US" dirty="0" smtClean="0"/>
              <a:t>Dissection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www.mhhe.com/biosci/genbio/virtual_labs/BL_16/BL_16.html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97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Frog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www.youtube.com/watch?v=Qwhm65ybxxY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796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75</TotalTime>
  <Words>15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Bookman Old Style</vt:lpstr>
      <vt:lpstr>Gill Sans MT</vt:lpstr>
      <vt:lpstr>Wingdings</vt:lpstr>
      <vt:lpstr>Wingdings 3</vt:lpstr>
      <vt:lpstr>Origin</vt:lpstr>
      <vt:lpstr>Frog Dissection </vt:lpstr>
      <vt:lpstr>Virtual Dissection</vt:lpstr>
      <vt:lpstr>Frog Video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01/14/2013</dc:title>
  <dc:creator>USCANNA</dc:creator>
  <cp:lastModifiedBy>Oates, Jazzmin L.</cp:lastModifiedBy>
  <cp:revision>6</cp:revision>
  <dcterms:created xsi:type="dcterms:W3CDTF">2013-01-14T11:14:12Z</dcterms:created>
  <dcterms:modified xsi:type="dcterms:W3CDTF">2016-03-01T02:52:08Z</dcterms:modified>
</cp:coreProperties>
</file>