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4" autoAdjust="0"/>
    <p:restoredTop sz="94660"/>
  </p:normalViewPr>
  <p:slideViewPr>
    <p:cSldViewPr>
      <p:cViewPr varScale="1">
        <p:scale>
          <a:sx n="88" d="100"/>
          <a:sy n="88" d="100"/>
        </p:scale>
        <p:origin x="84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8B5D88-F109-4332-B9E3-FC4B29CE2E1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A3760F-44E2-43A9-AF3E-05BD3F716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8--LFIs-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color is the blood in your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Using your </a:t>
            </a:r>
            <a:r>
              <a:rPr lang="en-US" sz="4400" smtClean="0"/>
              <a:t>Chromebook</a:t>
            </a:r>
            <a:r>
              <a:rPr lang="en-US" sz="4400" smtClean="0"/>
              <a:t>, </a:t>
            </a:r>
            <a:r>
              <a:rPr lang="en-US" sz="4400" dirty="0" smtClean="0"/>
              <a:t>please take 20 minutes to fill in your research sheet.  </a:t>
            </a:r>
          </a:p>
          <a:p>
            <a:r>
              <a:rPr lang="en-US" sz="4400" dirty="0" smtClean="0"/>
              <a:t>Make sure you cite the source </a:t>
            </a:r>
          </a:p>
          <a:p>
            <a:r>
              <a:rPr lang="en-US" sz="4400" dirty="0" smtClean="0">
                <a:hlinkClick r:id="rId2"/>
              </a:rPr>
              <a:t>https://www.youtube.com/watch?v=18--LFIs-FM</a:t>
            </a:r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Wingdings</vt:lpstr>
      <vt:lpstr>Wingdings 2</vt:lpstr>
      <vt:lpstr>Wingdings 3</vt:lpstr>
      <vt:lpstr>Module</vt:lpstr>
      <vt:lpstr>What color is the blood in your body?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USCANNA</dc:creator>
  <cp:lastModifiedBy>Oates, Jazzmin L.</cp:lastModifiedBy>
  <cp:revision>8</cp:revision>
  <dcterms:created xsi:type="dcterms:W3CDTF">2014-03-14T10:19:19Z</dcterms:created>
  <dcterms:modified xsi:type="dcterms:W3CDTF">2016-01-26T21:48:25Z</dcterms:modified>
</cp:coreProperties>
</file>